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handoutMasterIdLst>
    <p:handoutMasterId r:id="rId10"/>
  </p:handoutMasterIdLst>
  <p:sldIdLst>
    <p:sldId id="262" r:id="rId2"/>
    <p:sldId id="266" r:id="rId3"/>
    <p:sldId id="257" r:id="rId4"/>
    <p:sldId id="260" r:id="rId5"/>
    <p:sldId id="258" r:id="rId6"/>
    <p:sldId id="259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CEE9EB-00FF-44AF-B964-997E6D54D5FA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79C2E7-2F20-46C6-9985-FB13BFCE7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5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1D0C5-FE08-4DF7-B981-314E367167BD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70B991-C86C-477A-9A84-7E9F38474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203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786E3C-AFD6-41CE-9670-979A263FDEAD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82369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814B0D2-3E97-4E6E-AF8C-D2A000D9A99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583353B-1735-4628-9E8D-DC6610324B6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4B0D2-3E97-4E6E-AF8C-D2A000D9A99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3353B-1735-4628-9E8D-DC6610324B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4B0D2-3E97-4E6E-AF8C-D2A000D9A99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3353B-1735-4628-9E8D-DC6610324B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814B0D2-3E97-4E6E-AF8C-D2A000D9A99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583353B-1735-4628-9E8D-DC6610324B6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814B0D2-3E97-4E6E-AF8C-D2A000D9A99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583353B-1735-4628-9E8D-DC6610324B6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4B0D2-3E97-4E6E-AF8C-D2A000D9A99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3353B-1735-4628-9E8D-DC6610324B6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4B0D2-3E97-4E6E-AF8C-D2A000D9A99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3353B-1735-4628-9E8D-DC6610324B6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814B0D2-3E97-4E6E-AF8C-D2A000D9A99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583353B-1735-4628-9E8D-DC6610324B6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4B0D2-3E97-4E6E-AF8C-D2A000D9A99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3353B-1735-4628-9E8D-DC6610324B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814B0D2-3E97-4E6E-AF8C-D2A000D9A99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583353B-1735-4628-9E8D-DC6610324B6B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814B0D2-3E97-4E6E-AF8C-D2A000D9A99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583353B-1735-4628-9E8D-DC6610324B6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814B0D2-3E97-4E6E-AF8C-D2A000D9A992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583353B-1735-4628-9E8D-DC6610324B6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lkitab.sabda.org/verse.php?book=3&amp;chapter=6&amp;verse=6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lkitab.sabda.org/verse.php?book=1Yoh&amp;chapter=2&amp;verse=12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lkitab.sabda.org/verse.php?book=mat&amp;chapter=1&amp;verse=2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lkitab.mobi/tb/passage/Mat+5:8" TargetMode="External"/><Relationship Id="rId7" Type="http://schemas.openxmlformats.org/officeDocument/2006/relationships/hyperlink" Target="https://alkitab.sabda.org/verse.php?book=Rm&amp;chapter=8&amp;verse=14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lkitab.mobi/tb/Yoh/16/13/" TargetMode="External"/><Relationship Id="rId5" Type="http://schemas.openxmlformats.org/officeDocument/2006/relationships/hyperlink" Target="https://alkitab.mobi/tb/Yoh/16/" TargetMode="External"/><Relationship Id="rId4" Type="http://schemas.openxmlformats.org/officeDocument/2006/relationships/hyperlink" Target="https://alkitab.mobi/tb/Yoh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lkitab.sabda.org/verse.php?book=1Kor&amp;chapter=12&amp;verse=8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lkitab.sabda.org/passage.php?passage=1Kor%2012:8-10&amp;tab=text" TargetMode="External"/><Relationship Id="rId5" Type="http://schemas.openxmlformats.org/officeDocument/2006/relationships/hyperlink" Target="https://alkitab.sabda.org/verse.php?book=1Kor&amp;chapter=12&amp;verse=10" TargetMode="External"/><Relationship Id="rId4" Type="http://schemas.openxmlformats.org/officeDocument/2006/relationships/hyperlink" Target="https://alkitab.sabda.org/verse.php?book=1Kor&amp;chapter=12&amp;verse=9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@n28769" TargetMode="External"/><Relationship Id="rId2" Type="http://schemas.openxmlformats.org/officeDocument/2006/relationships/hyperlink" Target="https://awipapua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EARTH1"/>
          <p:cNvPicPr>
            <a:picLocks noChangeAspect="1" noChangeArrowheads="1" noCrop="1"/>
          </p:cNvPicPr>
          <p:nvPr/>
        </p:nvPicPr>
        <p:blipFill>
          <a:blip r:embed="rId3">
            <a:lum bright="4000" contrast="-67000"/>
          </a:blip>
          <a:srcRect/>
          <a:stretch>
            <a:fillRect/>
          </a:stretch>
        </p:blipFill>
        <p:spPr bwMode="auto">
          <a:xfrm>
            <a:off x="0" y="1447800"/>
            <a:ext cx="3733801" cy="4451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831168"/>
            <a:ext cx="8496944" cy="1233264"/>
          </a:xfrm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IBADAH </a:t>
            </a:r>
            <a:r>
              <a:rPr lang="en-US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MINGGU RAYA JEMAAT KINGMI HARAPAN GLORIA TIMIKA INDAH   </a:t>
            </a:r>
            <a:r>
              <a:rPr lang="en-US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   </a:t>
            </a:r>
            <a:endParaRPr lang="id-ID" sz="32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8801" y="2852936"/>
            <a:ext cx="7560840" cy="2281808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Adobe Garamond Pro Bold" pitchFamily="18" charset="0"/>
              </a:rPr>
              <a:t> </a:t>
            </a:r>
          </a:p>
          <a:p>
            <a:pPr algn="ctr"/>
            <a:r>
              <a:rPr lang="en-US" sz="360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Adobe Garamond Pro Bold" pitchFamily="18" charset="0"/>
              </a:rPr>
              <a:t>FIRMAN TUHAN </a:t>
            </a:r>
            <a:r>
              <a:rPr lang="en-US" sz="3600" b="1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Adobe Garamond Pro Bold" pitchFamily="18" charset="0"/>
              </a:rPr>
              <a:t> </a:t>
            </a:r>
            <a:r>
              <a:rPr lang="id-ID" sz="3600" b="1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latin typeface="Adobe Garamond Pro Bold" pitchFamily="18" charset="0"/>
              </a:rPr>
              <a:t> </a:t>
            </a:r>
            <a:endParaRPr lang="id-ID" sz="3600" b="1" dirty="0" smtClean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Adobe Garamond Pro Bold" pitchFamily="18" charset="0"/>
            </a:endParaRPr>
          </a:p>
          <a:p>
            <a:pPr algn="ctr"/>
            <a:r>
              <a:rPr lang="id-ID" sz="2800" b="1" dirty="0" smtClean="0">
                <a:solidFill>
                  <a:srgbClr val="C00000"/>
                </a:solidFill>
              </a:rPr>
              <a:t>EV. NATANIEL E.UTI,S.Th.S.Pd</a:t>
            </a:r>
            <a:r>
              <a:rPr lang="en-US" sz="2800" b="1" dirty="0" smtClean="0">
                <a:solidFill>
                  <a:srgbClr val="C00000"/>
                </a:solidFill>
              </a:rPr>
              <a:t>.Gr</a:t>
            </a:r>
            <a:endParaRPr lang="en-US" sz="24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  <a:p>
            <a:pPr algn="ctr"/>
            <a:r>
              <a:rPr lang="en-US" sz="2800" b="1" i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Tomohon</a:t>
            </a:r>
            <a:r>
              <a:rPr lang="en-US" sz="28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800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28 </a:t>
            </a:r>
            <a:r>
              <a:rPr lang="en-US" sz="28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2800" b="1" i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Juli</a:t>
            </a:r>
            <a:r>
              <a:rPr lang="en-US" sz="28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2024</a:t>
            </a:r>
            <a:endParaRPr lang="id-ID" sz="28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2132856"/>
            <a:ext cx="1440160" cy="1398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992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696" y="1412776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UMAT YANG DI PIMPIN OLEH ROH ATAU ORANG YANG HIDUP DALAM TERANG ORANG BAIK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26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ZAMAN ALLAH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219256" cy="54932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 </a:t>
            </a:r>
            <a:r>
              <a:rPr lang="en-US" sz="2800" u="sng" dirty="0"/>
              <a:t>IMAMAT </a:t>
            </a:r>
            <a:r>
              <a:rPr lang="en-US" sz="2800" b="1" u="sng" dirty="0">
                <a:hlinkClick r:id="rId2"/>
              </a:rPr>
              <a:t>6:6</a:t>
            </a:r>
            <a:r>
              <a:rPr lang="en-US" sz="2800" dirty="0"/>
              <a:t> 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korban</a:t>
            </a:r>
            <a:r>
              <a:rPr lang="en-US" sz="2800" dirty="0"/>
              <a:t> </a:t>
            </a:r>
            <a:r>
              <a:rPr lang="en-US" sz="2800" dirty="0" err="1"/>
              <a:t>penebus</a:t>
            </a:r>
            <a:r>
              <a:rPr lang="en-US" sz="2800" dirty="0"/>
              <a:t> </a:t>
            </a:r>
            <a:r>
              <a:rPr lang="en-US" sz="2800" dirty="0" err="1"/>
              <a:t>salahnya</a:t>
            </a:r>
            <a:r>
              <a:rPr lang="en-US" sz="2800" baseline="30000" dirty="0"/>
              <a:t> </a:t>
            </a:r>
            <a:r>
              <a:rPr lang="en-US" sz="2800" dirty="0"/>
              <a:t> </a:t>
            </a:r>
            <a:r>
              <a:rPr lang="en-US" sz="2800" dirty="0" err="1"/>
              <a:t>haruslah</a:t>
            </a:r>
            <a:r>
              <a:rPr lang="en-US" sz="2800" dirty="0"/>
              <a:t> </a:t>
            </a:r>
            <a:r>
              <a:rPr lang="en-US" sz="2800" dirty="0" err="1"/>
              <a:t>ia</a:t>
            </a:r>
            <a:r>
              <a:rPr lang="en-US" sz="2800" dirty="0"/>
              <a:t> </a:t>
            </a:r>
            <a:r>
              <a:rPr lang="en-US" sz="2800" dirty="0" err="1"/>
              <a:t>mempersembahkan</a:t>
            </a:r>
            <a:r>
              <a:rPr lang="en-US" sz="2800" dirty="0"/>
              <a:t> </a:t>
            </a:r>
            <a:r>
              <a:rPr lang="en-US" sz="2800" dirty="0" err="1"/>
              <a:t>kepada</a:t>
            </a:r>
            <a:r>
              <a:rPr lang="en-US" sz="2800" dirty="0"/>
              <a:t> TUHAN </a:t>
            </a:r>
            <a:r>
              <a:rPr lang="en-US" sz="2800" dirty="0" err="1"/>
              <a:t>seekor</a:t>
            </a:r>
            <a:r>
              <a:rPr lang="en-US" sz="2800" dirty="0"/>
              <a:t> </a:t>
            </a:r>
            <a:r>
              <a:rPr lang="en-US" sz="2800" dirty="0" err="1"/>
              <a:t>domba</a:t>
            </a:r>
            <a:r>
              <a:rPr lang="en-US" sz="2800" dirty="0"/>
              <a:t> </a:t>
            </a:r>
            <a:r>
              <a:rPr lang="en-US" sz="2800" dirty="0" err="1"/>
              <a:t>jantan</a:t>
            </a:r>
            <a:r>
              <a:rPr lang="en-US" sz="2800" dirty="0"/>
              <a:t> yang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bercela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kambing</a:t>
            </a:r>
            <a:r>
              <a:rPr lang="en-US" sz="2800" dirty="0"/>
              <a:t> </a:t>
            </a:r>
            <a:r>
              <a:rPr lang="en-US" sz="2800" dirty="0" err="1"/>
              <a:t>domba</a:t>
            </a:r>
            <a:r>
              <a:rPr lang="en-US" sz="2800" dirty="0"/>
              <a:t>, yang </a:t>
            </a:r>
            <a:r>
              <a:rPr lang="en-US" sz="2800" dirty="0" err="1"/>
              <a:t>sudah</a:t>
            </a:r>
            <a:r>
              <a:rPr lang="en-US" sz="2800" dirty="0"/>
              <a:t> </a:t>
            </a:r>
            <a:r>
              <a:rPr lang="en-US" sz="2800" dirty="0" err="1"/>
              <a:t>dinilai</a:t>
            </a:r>
            <a:r>
              <a:rPr lang="en-US" sz="2800" dirty="0"/>
              <a:t>,</a:t>
            </a:r>
            <a:r>
              <a:rPr lang="en-US" sz="2800" baseline="30000" dirty="0"/>
              <a:t> 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korban</a:t>
            </a:r>
            <a:r>
              <a:rPr lang="en-US" sz="2800" dirty="0"/>
              <a:t> </a:t>
            </a:r>
            <a:r>
              <a:rPr lang="en-US" sz="2800" dirty="0" err="1"/>
              <a:t>penebus</a:t>
            </a:r>
            <a:r>
              <a:rPr lang="en-US" sz="2800" dirty="0"/>
              <a:t> </a:t>
            </a:r>
            <a:r>
              <a:rPr lang="en-US" sz="2800" dirty="0" err="1"/>
              <a:t>salah</a:t>
            </a:r>
            <a:r>
              <a:rPr lang="en-US" sz="2800" dirty="0"/>
              <a:t>,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menyerahkannya</a:t>
            </a:r>
            <a:r>
              <a:rPr lang="en-US" sz="2800" dirty="0"/>
              <a:t> </a:t>
            </a:r>
            <a:r>
              <a:rPr lang="en-US" sz="2800" dirty="0" err="1"/>
              <a:t>kepada</a:t>
            </a:r>
            <a:r>
              <a:rPr lang="en-US" sz="2800" dirty="0"/>
              <a:t> imam. </a:t>
            </a:r>
          </a:p>
          <a:p>
            <a:pPr marL="0" indent="0" algn="just">
              <a:buNone/>
            </a:pPr>
            <a:r>
              <a:rPr lang="en-US" sz="2800" dirty="0"/>
              <a:t>ZAMAN TUHAN YESUS “ </a:t>
            </a:r>
          </a:p>
          <a:p>
            <a:pPr marL="0" indent="0" algn="just">
              <a:buNone/>
            </a:pPr>
            <a:r>
              <a:rPr lang="en-US" sz="2800" dirty="0"/>
              <a:t>1 </a:t>
            </a:r>
            <a:r>
              <a:rPr lang="en-US" sz="2800" dirty="0" err="1"/>
              <a:t>Yohanes</a:t>
            </a:r>
            <a:r>
              <a:rPr lang="en-US" sz="2800" dirty="0"/>
              <a:t> 1:8: "</a:t>
            </a:r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dirty="0" err="1"/>
              <a:t>kita</a:t>
            </a:r>
            <a:r>
              <a:rPr lang="en-US" sz="2800" dirty="0"/>
              <a:t> </a:t>
            </a:r>
            <a:r>
              <a:rPr lang="en-US" sz="2800" dirty="0" err="1"/>
              <a:t>berkata</a:t>
            </a:r>
            <a:r>
              <a:rPr lang="en-US" sz="2800" dirty="0"/>
              <a:t>, </a:t>
            </a:r>
            <a:r>
              <a:rPr lang="en-US" sz="2800" dirty="0" err="1"/>
              <a:t>bahwa</a:t>
            </a:r>
            <a:r>
              <a:rPr lang="en-US" sz="2800" dirty="0"/>
              <a:t> </a:t>
            </a:r>
            <a:r>
              <a:rPr lang="en-US" sz="2800" dirty="0" err="1"/>
              <a:t>kita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berdosa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kita</a:t>
            </a:r>
            <a:r>
              <a:rPr lang="en-US" sz="2800" dirty="0"/>
              <a:t> </a:t>
            </a:r>
            <a:r>
              <a:rPr lang="en-US" sz="2800" dirty="0" err="1"/>
              <a:t>menipu</a:t>
            </a:r>
            <a:r>
              <a:rPr lang="en-US" sz="2800" dirty="0"/>
              <a:t> </a:t>
            </a:r>
            <a:r>
              <a:rPr lang="en-US" sz="2800" dirty="0" err="1"/>
              <a:t>diri</a:t>
            </a:r>
            <a:r>
              <a:rPr lang="en-US" sz="2800" dirty="0"/>
              <a:t> </a:t>
            </a:r>
            <a:r>
              <a:rPr lang="en-US" sz="2800" dirty="0" err="1"/>
              <a:t>kita</a:t>
            </a:r>
            <a:r>
              <a:rPr lang="en-US" sz="2800" dirty="0"/>
              <a:t> </a:t>
            </a:r>
            <a:r>
              <a:rPr lang="en-US" sz="2800" dirty="0" err="1"/>
              <a:t>sendiri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kebenaran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di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kita</a:t>
            </a:r>
            <a:r>
              <a:rPr lang="en-US" sz="2800" dirty="0"/>
              <a:t>."</a:t>
            </a:r>
            <a:br>
              <a:rPr lang="en-US" sz="2800" dirty="0"/>
            </a:br>
            <a:r>
              <a:rPr lang="en-US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4557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en-US" b="1" dirty="0" smtClean="0"/>
              <a:t>MENGAKU DOSA 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24744"/>
            <a:ext cx="7776864" cy="52292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467600" cy="542121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memikul</a:t>
            </a:r>
            <a:r>
              <a:rPr lang="en-US" dirty="0"/>
              <a:t> </a:t>
            </a:r>
            <a:r>
              <a:rPr lang="en-US" dirty="0" err="1"/>
              <a:t>dosa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tubuh-Nya</a:t>
            </a:r>
            <a:r>
              <a:rPr lang="en-US" dirty="0"/>
              <a:t> di </a:t>
            </a:r>
            <a:r>
              <a:rPr lang="en-US" dirty="0" err="1"/>
              <a:t>kayu</a:t>
            </a:r>
            <a:r>
              <a:rPr lang="en-US" dirty="0"/>
              <a:t> </a:t>
            </a:r>
            <a:r>
              <a:rPr lang="en-US" dirty="0" err="1"/>
              <a:t>salib</a:t>
            </a:r>
            <a:r>
              <a:rPr lang="en-US" dirty="0"/>
              <a:t>, </a:t>
            </a:r>
            <a:r>
              <a:rPr lang="en-US" dirty="0" err="1"/>
              <a:t>supaya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,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mati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dosa</a:t>
            </a:r>
            <a:r>
              <a:rPr lang="en-US" dirty="0"/>
              <a:t>,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bilur-bilur-Nya</a:t>
            </a:r>
            <a:r>
              <a:rPr lang="en-US" dirty="0"/>
              <a:t> </a:t>
            </a:r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sembuh</a:t>
            </a:r>
            <a:r>
              <a:rPr lang="en-US" dirty="0"/>
              <a:t>. 1 </a:t>
            </a:r>
            <a:r>
              <a:rPr lang="en-US" dirty="0" err="1"/>
              <a:t>Ptr</a:t>
            </a:r>
            <a:r>
              <a:rPr lang="en-US" dirty="0"/>
              <a:t>. </a:t>
            </a:r>
            <a:r>
              <a:rPr lang="en-US" dirty="0" smtClean="0"/>
              <a:t>2:24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1 YOHANES 1 : 9 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mengaku</a:t>
            </a:r>
            <a:r>
              <a:rPr lang="en-US" dirty="0" smtClean="0"/>
              <a:t> </a:t>
            </a:r>
            <a:r>
              <a:rPr lang="en-US" dirty="0" err="1" smtClean="0"/>
              <a:t>dosa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baseline="30000" dirty="0" smtClean="0"/>
              <a:t> 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mengampuni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dosa</a:t>
            </a:r>
            <a:r>
              <a:rPr lang="en-US" baseline="30000" dirty="0" smtClean="0"/>
              <a:t>  </a:t>
            </a:r>
            <a:r>
              <a:rPr lang="en-US" dirty="0" smtClean="0"/>
              <a:t> 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menyucikan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kejahatan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u="sng" dirty="0" smtClean="0"/>
              <a:t>1 YOHANES </a:t>
            </a:r>
            <a:r>
              <a:rPr lang="en-US" b="1" u="sng" dirty="0" smtClean="0">
                <a:hlinkClick r:id="rId3"/>
              </a:rPr>
              <a:t>2:12</a:t>
            </a:r>
            <a:r>
              <a:rPr lang="en-US" dirty="0" smtClean="0"/>
              <a:t> </a:t>
            </a:r>
            <a:r>
              <a:rPr lang="en-US" dirty="0" err="1" smtClean="0"/>
              <a:t>Aku</a:t>
            </a:r>
            <a:r>
              <a:rPr lang="en-US" dirty="0" smtClean="0"/>
              <a:t> </a:t>
            </a:r>
            <a:r>
              <a:rPr lang="en-US" dirty="0" err="1" smtClean="0"/>
              <a:t>menulis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, </a:t>
            </a:r>
            <a:r>
              <a:rPr lang="en-US" dirty="0" err="1" smtClean="0"/>
              <a:t>hai</a:t>
            </a:r>
            <a:r>
              <a:rPr lang="en-US" dirty="0" smtClean="0"/>
              <a:t> </a:t>
            </a:r>
            <a:r>
              <a:rPr lang="en-US" dirty="0" err="1" smtClean="0"/>
              <a:t>anak-anak</a:t>
            </a:r>
            <a:r>
              <a:rPr lang="en-US" dirty="0" smtClean="0"/>
              <a:t>,</a:t>
            </a:r>
            <a:r>
              <a:rPr lang="en-US" baseline="30000" dirty="0" smtClean="0"/>
              <a:t> </a:t>
            </a:r>
            <a:r>
              <a:rPr lang="en-US" dirty="0" smtClean="0"/>
              <a:t> 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dosamu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diampuni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nama-Nya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KARENA ANAK MANUSIA  , IMANUEL  MATIUS 1 : 23 "</a:t>
            </a:r>
            <a:r>
              <a:rPr lang="en-US" dirty="0" err="1" smtClean="0"/>
              <a:t>Sesungguhnya</a:t>
            </a:r>
            <a:r>
              <a:rPr lang="en-US" dirty="0" smtClean="0"/>
              <a:t>,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dara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melahirkan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baseline="30000" dirty="0" smtClean="0"/>
              <a:t> </a:t>
            </a:r>
            <a:r>
              <a:rPr lang="en-US" u="sng" baseline="30000" dirty="0" smtClean="0">
                <a:hlinkClick r:id="rId4"/>
              </a:rPr>
              <a:t>1</a:t>
            </a:r>
            <a:r>
              <a:rPr lang="en-US" baseline="30000" dirty="0" smtClean="0"/>
              <a:t> 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menamakan</a:t>
            </a:r>
            <a:r>
              <a:rPr lang="en-US" dirty="0" smtClean="0"/>
              <a:t> </a:t>
            </a:r>
            <a:r>
              <a:rPr lang="en-US" dirty="0" err="1" smtClean="0"/>
              <a:t>Dia</a:t>
            </a:r>
            <a:r>
              <a:rPr lang="en-US" dirty="0" smtClean="0"/>
              <a:t> </a:t>
            </a:r>
            <a:r>
              <a:rPr lang="en-US" dirty="0" err="1" smtClean="0"/>
              <a:t>Imanuel</a:t>
            </a:r>
            <a:r>
              <a:rPr lang="en-US" baseline="30000" dirty="0" smtClean="0"/>
              <a:t> </a:t>
            </a:r>
            <a:r>
              <a:rPr lang="en-US" dirty="0" smtClean="0"/>
              <a:t>" --yang </a:t>
            </a:r>
            <a:r>
              <a:rPr lang="en-US" dirty="0" err="1" smtClean="0"/>
              <a:t>berarti</a:t>
            </a:r>
            <a:r>
              <a:rPr lang="en-US" dirty="0" smtClean="0"/>
              <a:t> : Allah </a:t>
            </a:r>
            <a:r>
              <a:rPr lang="en-US" dirty="0" err="1" smtClean="0"/>
              <a:t>menyertai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53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DI PIMPIN OLEH ROH KUDUS 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814388"/>
            <a:ext cx="8568952" cy="5769628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052736"/>
            <a:ext cx="8208912" cy="5421216"/>
          </a:xfrm>
        </p:spPr>
        <p:txBody>
          <a:bodyPr>
            <a:normAutofit/>
          </a:bodyPr>
          <a:lstStyle/>
          <a:p>
            <a:r>
              <a:rPr lang="en-US" dirty="0" err="1" smtClean="0"/>
              <a:t>Berbahagialah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suci</a:t>
            </a:r>
            <a:r>
              <a:rPr lang="en-US" dirty="0" smtClean="0"/>
              <a:t> </a:t>
            </a:r>
            <a:r>
              <a:rPr lang="en-US" dirty="0" err="1" smtClean="0"/>
              <a:t>hatinya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Allah." (</a:t>
            </a:r>
            <a:r>
              <a:rPr lang="en-US" b="1" dirty="0" err="1" smtClean="0">
                <a:hlinkClick r:id="rId3"/>
              </a:rPr>
              <a:t>Matius</a:t>
            </a:r>
            <a:r>
              <a:rPr lang="en-US" b="1" dirty="0" smtClean="0">
                <a:hlinkClick r:id="rId3"/>
              </a:rPr>
              <a:t> 5:8</a:t>
            </a:r>
            <a:r>
              <a:rPr lang="en-US" dirty="0" smtClean="0"/>
              <a:t>) </a:t>
            </a:r>
            <a:r>
              <a:rPr lang="en-US" b="1" dirty="0" err="1" smtClean="0">
                <a:hlinkClick r:id="rId4"/>
              </a:rPr>
              <a:t>Yohanes</a:t>
            </a:r>
            <a:r>
              <a:rPr lang="en-US" b="1" dirty="0" smtClean="0"/>
              <a:t> </a:t>
            </a:r>
            <a:r>
              <a:rPr lang="en-US" b="1" dirty="0" smtClean="0">
                <a:hlinkClick r:id="rId5"/>
              </a:rPr>
              <a:t>16</a:t>
            </a:r>
            <a:r>
              <a:rPr lang="en-US" b="1" dirty="0" smtClean="0"/>
              <a:t>:13-14</a:t>
            </a:r>
            <a:endParaRPr lang="en-US" dirty="0" smtClean="0"/>
          </a:p>
          <a:p>
            <a:r>
              <a:rPr lang="en-US" b="1" dirty="0" smtClean="0"/>
              <a:t>YOHANES  </a:t>
            </a:r>
            <a:r>
              <a:rPr lang="en-US" b="1" dirty="0" smtClean="0">
                <a:hlinkClick r:id="rId6"/>
              </a:rPr>
              <a:t>16:13</a:t>
            </a:r>
            <a:r>
              <a:rPr lang="en-US" b="1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b="1" dirty="0" err="1" smtClean="0"/>
              <a:t>Roh</a:t>
            </a:r>
            <a:r>
              <a:rPr lang="en-US" b="1" dirty="0" smtClean="0"/>
              <a:t> </a:t>
            </a:r>
            <a:r>
              <a:rPr lang="en-US" b="1" dirty="0" err="1" smtClean="0"/>
              <a:t>Kebenaran</a:t>
            </a:r>
            <a:r>
              <a:rPr lang="en-US" dirty="0" smtClean="0"/>
              <a:t>,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memimpin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b="1" dirty="0" err="1" smtClean="0"/>
              <a:t>seluruh</a:t>
            </a:r>
            <a:r>
              <a:rPr lang="en-US" b="1" dirty="0" smtClean="0"/>
              <a:t> </a:t>
            </a:r>
            <a:r>
              <a:rPr lang="en-US" b="1" dirty="0" err="1" smtClean="0"/>
              <a:t>kebenaran</a:t>
            </a:r>
            <a:r>
              <a:rPr lang="en-US" dirty="0" smtClean="0"/>
              <a:t>;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berkata</a:t>
            </a:r>
            <a:r>
              <a:rPr lang="en-US" dirty="0" smtClean="0"/>
              <a:t>-kata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diri-Nya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didengar-Nya</a:t>
            </a:r>
            <a:r>
              <a:rPr lang="en-US" dirty="0" smtClean="0"/>
              <a:t> </a:t>
            </a:r>
            <a:r>
              <a:rPr lang="en-US" dirty="0" err="1" smtClean="0"/>
              <a:t>itulah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dikatakan-Nya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memberitakan</a:t>
            </a:r>
            <a:r>
              <a:rPr lang="en-US" dirty="0" smtClean="0"/>
              <a:t> </a:t>
            </a:r>
            <a:r>
              <a:rPr lang="en-US" dirty="0" err="1" smtClean="0"/>
              <a:t>kepadamu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.</a:t>
            </a:r>
          </a:p>
          <a:p>
            <a:r>
              <a:rPr lang="en-US" u="sng" dirty="0" smtClean="0"/>
              <a:t>ROMA </a:t>
            </a:r>
            <a:r>
              <a:rPr lang="en-US" b="1" u="sng" dirty="0" smtClean="0">
                <a:hlinkClick r:id="rId7"/>
              </a:rPr>
              <a:t>8:14</a:t>
            </a:r>
            <a:r>
              <a:rPr lang="en-US" dirty="0" smtClean="0"/>
              <a:t> </a:t>
            </a:r>
            <a:r>
              <a:rPr lang="en-US" dirty="0" err="1" smtClean="0"/>
              <a:t>Semua</a:t>
            </a:r>
            <a:r>
              <a:rPr lang="en-US" dirty="0" smtClean="0"/>
              <a:t> orang, yang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Roh</a:t>
            </a:r>
            <a:r>
              <a:rPr lang="en-US" dirty="0" smtClean="0"/>
              <a:t> Allah</a:t>
            </a:r>
            <a:r>
              <a:rPr lang="en-US" baseline="30000" dirty="0" smtClean="0"/>
              <a:t> </a:t>
            </a:r>
            <a:r>
              <a:rPr lang="en-US" dirty="0" smtClean="0"/>
              <a:t>,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Allah.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53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200" b="1" dirty="0" smtClean="0"/>
              <a:t>KARUNIA – KARUNIA ROH KUDUS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b="1" dirty="0" smtClean="0"/>
              <a:t>1 </a:t>
            </a:r>
            <a:r>
              <a:rPr lang="en-US" sz="2200" b="1" dirty="0" err="1" smtClean="0"/>
              <a:t>Korintus</a:t>
            </a:r>
            <a:r>
              <a:rPr lang="en-US" sz="2200" b="1" dirty="0" smtClean="0"/>
              <a:t> 12:8-10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124743"/>
            <a:ext cx="8596064" cy="5733257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19256" cy="5349208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u="sng" dirty="0" smtClean="0"/>
              <a:t>I </a:t>
            </a:r>
            <a:r>
              <a:rPr lang="en-US" u="sng" dirty="0" err="1" smtClean="0"/>
              <a:t>Korentus</a:t>
            </a:r>
            <a:r>
              <a:rPr lang="en-US" u="sng" dirty="0" smtClean="0"/>
              <a:t> </a:t>
            </a:r>
            <a:r>
              <a:rPr lang="en-US" b="1" u="sng" dirty="0" smtClean="0">
                <a:hlinkClick r:id="rId3"/>
              </a:rPr>
              <a:t>12:8</a:t>
            </a:r>
            <a:r>
              <a:rPr lang="en-US" dirty="0" smtClean="0"/>
              <a:t> 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yang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Roh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karunia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berkata</a:t>
            </a:r>
            <a:r>
              <a:rPr lang="en-US" dirty="0" smtClean="0"/>
              <a:t>-kata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hikmat</a:t>
            </a:r>
            <a:r>
              <a:rPr lang="en-US" dirty="0" smtClean="0"/>
              <a:t>,</a:t>
            </a:r>
            <a:r>
              <a:rPr lang="en-US" baseline="30000" dirty="0" smtClean="0"/>
              <a:t> 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yang lain </a:t>
            </a:r>
            <a:r>
              <a:rPr lang="en-US" dirty="0" err="1" smtClean="0"/>
              <a:t>Roh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karunia</a:t>
            </a:r>
            <a:r>
              <a:rPr lang="en-US" dirty="0" smtClean="0"/>
              <a:t> </a:t>
            </a:r>
            <a:r>
              <a:rPr lang="en-US" dirty="0" err="1" smtClean="0"/>
              <a:t>berkata</a:t>
            </a:r>
            <a:r>
              <a:rPr lang="en-US" dirty="0" smtClean="0"/>
              <a:t>-kata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b="1" dirty="0" err="1" smtClean="0"/>
              <a:t>pengetahuan</a:t>
            </a:r>
            <a:r>
              <a:rPr lang="en-US" b="1" dirty="0" smtClean="0"/>
              <a:t>.</a:t>
            </a:r>
            <a:r>
              <a:rPr lang="en-US" dirty="0" smtClean="0"/>
              <a:t> </a:t>
            </a:r>
          </a:p>
          <a:p>
            <a:pPr algn="just">
              <a:buFont typeface="Wingdings" pitchFamily="2" charset="2"/>
              <a:buChar char="q"/>
            </a:pPr>
            <a:r>
              <a:rPr lang="en-US" b="1" u="sng" dirty="0" smtClean="0">
                <a:hlinkClick r:id="rId4"/>
              </a:rPr>
              <a:t>12:9</a:t>
            </a:r>
            <a:r>
              <a:rPr lang="en-US" dirty="0" smtClean="0"/>
              <a:t> </a:t>
            </a:r>
            <a:r>
              <a:rPr lang="en-US" dirty="0" err="1" smtClean="0"/>
              <a:t>Kepada</a:t>
            </a:r>
            <a:r>
              <a:rPr lang="en-US" dirty="0" smtClean="0"/>
              <a:t> yang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Roh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b="1" dirty="0" err="1" smtClean="0"/>
              <a:t>iman</a:t>
            </a:r>
            <a:r>
              <a:rPr lang="en-US" dirty="0" err="1" smtClean="0"/>
              <a:t>,dan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yang lain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b="1" dirty="0" smtClean="0"/>
              <a:t> </a:t>
            </a:r>
            <a:r>
              <a:rPr lang="en-US" b="1" dirty="0" err="1" smtClean="0"/>
              <a:t>karunia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menyembuhkan</a:t>
            </a:r>
            <a:r>
              <a:rPr lang="en-US" b="1" dirty="0" smtClean="0"/>
              <a:t>.</a:t>
            </a:r>
            <a:r>
              <a:rPr lang="en-US" b="1" baseline="30000" dirty="0" smtClean="0"/>
              <a:t> </a:t>
            </a:r>
          </a:p>
          <a:p>
            <a:pPr algn="just">
              <a:buFont typeface="Wingdings" pitchFamily="2" charset="2"/>
              <a:buChar char="q"/>
            </a:pPr>
            <a:r>
              <a:rPr lang="en-US" b="1" u="sng" dirty="0" smtClean="0">
                <a:hlinkClick r:id="rId5"/>
              </a:rPr>
              <a:t>12:10</a:t>
            </a:r>
            <a:r>
              <a:rPr lang="en-US" dirty="0" smtClean="0"/>
              <a:t> </a:t>
            </a:r>
            <a:r>
              <a:rPr lang="en-US" dirty="0" err="1" smtClean="0"/>
              <a:t>Kepada</a:t>
            </a:r>
            <a:r>
              <a:rPr lang="en-US" dirty="0" smtClean="0"/>
              <a:t> yang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Roh</a:t>
            </a:r>
            <a:r>
              <a:rPr lang="en-US" dirty="0" smtClean="0"/>
              <a:t> </a:t>
            </a:r>
            <a:r>
              <a:rPr lang="en-US" b="1" dirty="0" err="1" smtClean="0"/>
              <a:t>memberikan</a:t>
            </a:r>
            <a:r>
              <a:rPr lang="en-US" b="1" dirty="0" smtClean="0"/>
              <a:t> </a:t>
            </a:r>
            <a:r>
              <a:rPr lang="en-US" b="1" dirty="0" err="1" smtClean="0"/>
              <a:t>kuasa</a:t>
            </a:r>
            <a:r>
              <a:rPr lang="en-US" b="1" baseline="30000" dirty="0" smtClean="0"/>
              <a:t> 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b="1" dirty="0" err="1" smtClean="0"/>
              <a:t>mujizat</a:t>
            </a:r>
            <a:r>
              <a:rPr lang="en-US" b="1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yang lain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b="1" dirty="0" err="1" smtClean="0"/>
              <a:t>karunia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bernubuat</a:t>
            </a:r>
            <a:r>
              <a:rPr lang="en-US" dirty="0" smtClean="0"/>
              <a:t>,</a:t>
            </a:r>
            <a:r>
              <a:rPr lang="en-US" baseline="30000" dirty="0" smtClean="0"/>
              <a:t> 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yang lain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karunia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b="1" dirty="0" err="1" smtClean="0"/>
              <a:t>membedakan</a:t>
            </a:r>
            <a:r>
              <a:rPr lang="en-US" b="1" dirty="0" smtClean="0"/>
              <a:t> </a:t>
            </a:r>
            <a:r>
              <a:rPr lang="en-US" b="1" dirty="0" err="1" smtClean="0"/>
              <a:t>bermacam-macam</a:t>
            </a:r>
            <a:r>
              <a:rPr lang="en-US" b="1" dirty="0" smtClean="0"/>
              <a:t> </a:t>
            </a:r>
            <a:r>
              <a:rPr lang="en-US" b="1" dirty="0" err="1" smtClean="0"/>
              <a:t>roh</a:t>
            </a:r>
            <a:r>
              <a:rPr lang="en-US" b="1" dirty="0" smtClean="0"/>
              <a:t>.</a:t>
            </a:r>
            <a:r>
              <a:rPr lang="en-US" b="1" baseline="30000" dirty="0" smtClean="0"/>
              <a:t> </a:t>
            </a:r>
            <a:r>
              <a:rPr lang="en-US" u="sng" baseline="30000" dirty="0" smtClean="0">
                <a:hlinkClick r:id="rId6"/>
              </a:rPr>
              <a:t>q</a:t>
            </a:r>
            <a:r>
              <a:rPr lang="en-US" baseline="30000" dirty="0" smtClean="0"/>
              <a:t> </a:t>
            </a:r>
            <a:r>
              <a:rPr lang="en-US" dirty="0" smtClean="0"/>
              <a:t> </a:t>
            </a:r>
            <a:r>
              <a:rPr lang="en-US" dirty="0" err="1" smtClean="0"/>
              <a:t>Kepada</a:t>
            </a:r>
            <a:r>
              <a:rPr lang="en-US" dirty="0" smtClean="0"/>
              <a:t> yang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b="1" dirty="0" err="1" smtClean="0"/>
              <a:t>karunia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berkata</a:t>
            </a:r>
            <a:r>
              <a:rPr lang="en-US" b="1" dirty="0" smtClean="0"/>
              <a:t>-kata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bahasa</a:t>
            </a:r>
            <a:r>
              <a:rPr lang="en-US" b="1" dirty="0" smtClean="0"/>
              <a:t> </a:t>
            </a:r>
            <a:r>
              <a:rPr lang="en-US" b="1" dirty="0" err="1" smtClean="0"/>
              <a:t>roh</a:t>
            </a:r>
            <a:r>
              <a:rPr lang="en-US" b="1" dirty="0" smtClean="0"/>
              <a:t>,</a:t>
            </a:r>
            <a:r>
              <a:rPr lang="en-US" baseline="30000" dirty="0" smtClean="0"/>
              <a:t> </a:t>
            </a:r>
            <a:r>
              <a:rPr lang="en-US" u="sng" baseline="30000" dirty="0" smtClean="0">
                <a:hlinkClick r:id="rId6"/>
              </a:rPr>
              <a:t>r</a:t>
            </a:r>
            <a:r>
              <a:rPr lang="en-US" baseline="30000" dirty="0" smtClean="0"/>
              <a:t> </a:t>
            </a:r>
            <a:r>
              <a:rPr lang="en-US" dirty="0" smtClean="0"/>
              <a:t> 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yang lain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karunia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b="1" dirty="0" err="1" smtClean="0"/>
              <a:t>menafsirkan</a:t>
            </a:r>
            <a:r>
              <a:rPr lang="en-US" b="1" dirty="0" smtClean="0"/>
              <a:t> </a:t>
            </a:r>
            <a:r>
              <a:rPr lang="en-US" b="1" dirty="0" err="1" smtClean="0"/>
              <a:t>bahasa</a:t>
            </a:r>
            <a:r>
              <a:rPr lang="en-US" b="1" dirty="0" smtClean="0"/>
              <a:t> </a:t>
            </a:r>
            <a:r>
              <a:rPr lang="en-US" b="1" dirty="0" err="1" smtClean="0"/>
              <a:t>roh</a:t>
            </a:r>
            <a:r>
              <a:rPr lang="en-US" b="1" dirty="0" smtClean="0"/>
              <a:t> </a:t>
            </a:r>
            <a:r>
              <a:rPr lang="en-US" b="1" dirty="0" err="1" smtClean="0"/>
              <a:t>itu</a:t>
            </a:r>
            <a:r>
              <a:rPr lang="en-US" b="1" dirty="0" smtClean="0"/>
              <a:t>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52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ALAMAT KAMI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>
                <a:hlinkClick r:id="rId2"/>
              </a:rPr>
              <a:t>https://awipapua.org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algn="ctr"/>
            <a:r>
              <a:rPr lang="en-US" dirty="0">
                <a:hlinkClick r:id="rId3"/>
              </a:rPr>
              <a:t>https://www.youtube.com/@</a:t>
            </a:r>
            <a:r>
              <a:rPr lang="en-US" dirty="0" smtClean="0">
                <a:hlinkClick r:id="rId3"/>
              </a:rPr>
              <a:t>n28769</a:t>
            </a:r>
            <a:endParaRPr lang="en-US" dirty="0" smtClean="0"/>
          </a:p>
          <a:p>
            <a:pPr algn="ctr"/>
            <a:r>
              <a:rPr lang="en-US" dirty="0"/>
              <a:t>Jl. </a:t>
            </a:r>
            <a:r>
              <a:rPr lang="en-US" dirty="0" err="1"/>
              <a:t>Serui</a:t>
            </a:r>
            <a:r>
              <a:rPr lang="en-US" dirty="0"/>
              <a:t> </a:t>
            </a:r>
            <a:r>
              <a:rPr lang="en-US" dirty="0" err="1"/>
              <a:t>Mekar</a:t>
            </a:r>
            <a:r>
              <a:rPr lang="en-US" dirty="0"/>
              <a:t> No.77, RT.18/RW.004, Papua, </a:t>
            </a:r>
            <a:r>
              <a:rPr lang="en-US" dirty="0" err="1"/>
              <a:t>Kec</a:t>
            </a:r>
            <a:r>
              <a:rPr lang="en-US" dirty="0"/>
              <a:t>. </a:t>
            </a:r>
            <a:r>
              <a:rPr lang="en-US" dirty="0" err="1"/>
              <a:t>Mimika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, </a:t>
            </a:r>
            <a:r>
              <a:rPr lang="en-US" dirty="0" err="1"/>
              <a:t>Kabupaten</a:t>
            </a:r>
            <a:r>
              <a:rPr lang="en-US" dirty="0"/>
              <a:t> </a:t>
            </a:r>
            <a:r>
              <a:rPr lang="en-US" dirty="0" err="1"/>
              <a:t>Mimika</a:t>
            </a:r>
            <a:r>
              <a:rPr lang="en-US" dirty="0"/>
              <a:t>, Papua 99971</a:t>
            </a:r>
          </a:p>
        </p:txBody>
      </p:sp>
    </p:spTree>
    <p:extLst>
      <p:ext uri="{BB962C8B-B14F-4D97-AF65-F5344CB8AC3E}">
        <p14:creationId xmlns:p14="http://schemas.microsoft.com/office/powerpoint/2010/main" val="363004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77</TotalTime>
  <Words>147</Words>
  <Application>Microsoft Office PowerPoint</Application>
  <PresentationFormat>On-screen Show (4:3)</PresentationFormat>
  <Paragraphs>31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IBADAH MINGGU RAYA JEMAAT KINGMI HARAPAN GLORIA TIMIKA INDAH      </vt:lpstr>
      <vt:lpstr>UMAT YANG DI PIMPIN OLEH ROH ATAU ORANG YANG HIDUP DALAM TERANG ORANG BAIK  </vt:lpstr>
      <vt:lpstr>ZAMAN ALLAH </vt:lpstr>
      <vt:lpstr>MENGAKU DOSA </vt:lpstr>
      <vt:lpstr>DI PIMPIN OLEH ROH KUDUS </vt:lpstr>
      <vt:lpstr>KARUNIA – KARUNIA ROH KUDUS  1 Korintus 12:8-10 </vt:lpstr>
      <vt:lpstr>ALAMAT KAMI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AVITA</dc:creator>
  <cp:lastModifiedBy>AVITA</cp:lastModifiedBy>
  <cp:revision>9</cp:revision>
  <cp:lastPrinted>2024-07-27T19:00:06Z</cp:lastPrinted>
  <dcterms:created xsi:type="dcterms:W3CDTF">2024-07-27T18:18:58Z</dcterms:created>
  <dcterms:modified xsi:type="dcterms:W3CDTF">2024-07-27T19:36:38Z</dcterms:modified>
</cp:coreProperties>
</file>